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5F36B-3652-483C-8CE2-E851F91DF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A6CF08-7964-4210-9E78-BDC4F6379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C6F09-866D-4A50-87CE-C4F1A2B3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1737-6B7A-4F1A-A0AC-AB51447A3982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BBA891-2388-4982-9FC7-FFC0F02D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11EBA1-392B-4DC2-A987-7CC12E40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C27-A472-49EC-8922-B26602910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9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693F2-D454-4FCF-B295-462890C48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6D274E-8081-482F-926D-1C6D4729A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6646C8-89A5-4371-A0C3-CFDCEA53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1737-6B7A-4F1A-A0AC-AB51447A3982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19EC09-26C6-4D19-896D-8D3E858D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D62ECD-7ADD-4D3A-9F23-2AB4DF0F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C27-A472-49EC-8922-B26602910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4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B4F3CB-5CEF-4058-8C23-6D91910BB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00C4C9-414A-4C9A-8C92-C8AD29EA5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54E147-AA60-46C3-B7C9-6911B8B9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1737-6B7A-4F1A-A0AC-AB51447A3982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2730EC-52F8-42FB-A19B-409F4629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F85E85-7839-4E28-BDD2-7EA9ED0C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C27-A472-49EC-8922-B26602910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5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D93ED-4C1F-4FB8-81D7-1E8D94E2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5FB048-8EE0-4679-87CC-9ED5B12E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22C470-C497-4D76-A6BF-CC74BDAB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1737-6B7A-4F1A-A0AC-AB51447A3982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FACEDF-8135-4417-BB6F-3AFBB770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F67FD-0F83-4799-B23F-3C01A77F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C27-A472-49EC-8922-B26602910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4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1DB75-6775-4ED4-B63B-3704DDE0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B87BE-9E5E-49D6-A9BE-6421E051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2B2E8F-57DC-4CF6-AE33-9894DD85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1737-6B7A-4F1A-A0AC-AB51447A3982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ADDD0B-01EF-4837-AD5B-E09EC21B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B9B913-971E-46BD-B330-9C5FD99E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C27-A472-49EC-8922-B26602910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2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881F7-FAF0-494F-A156-4BAF2F72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CC2A90-6C98-4FC0-B069-2794B1F22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978EE9-3976-4B06-A33E-F1DFFE31B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8F351-300C-4131-AEBD-9702B152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1737-6B7A-4F1A-A0AC-AB51447A3982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56B66F-EA88-4321-9B30-AAE9FDC5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825647-87BE-4E3E-9DC9-EBB4D28D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C27-A472-49EC-8922-B26602910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4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EBC65-E915-48C7-BE0E-38064A44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ED9733-524A-49C1-93BF-23BB1A5A5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229E2A-B74E-4634-8E9C-7EB9171CE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D6426C-69C7-466B-90BA-A544E1B27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6BE962-D9B9-4975-A4A2-36843BDC9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73DCD5-FF94-4A13-8437-37BB0071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1737-6B7A-4F1A-A0AC-AB51447A3982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B00A01-493D-4A2B-ACF4-D8EB5A44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82B58F-A7A2-4B06-A56F-8FC7B0B0D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C27-A472-49EC-8922-B26602910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0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75930-C101-4460-8E9B-DE72987B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2F7052-3C88-4F6A-9E90-57BAD79D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1737-6B7A-4F1A-A0AC-AB51447A3982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3E95D6-D7A1-40DB-B850-E7DBDC5A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FEE9B2-6391-43EE-8807-136BB0E5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C27-A472-49EC-8922-B26602910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5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A9FF3D-3075-47BF-96D7-473A1D6E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1737-6B7A-4F1A-A0AC-AB51447A3982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D938A3-424B-44EC-8090-A54B5C9A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5AADF5-683D-442E-9627-57627E41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C27-A472-49EC-8922-B26602910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D7FD3-6962-476F-B9E6-C5330BE3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B90AAB-FAE8-4DF7-B55D-E88F20CD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253659-EAC7-43FE-A90E-D43699654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C516AF-571B-46CD-8DC3-3A5AC46A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1737-6B7A-4F1A-A0AC-AB51447A3982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302968-60D2-40D1-ACBF-3B275EF3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ABDB5D-4D5D-476C-B6D5-ACE5AF19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C27-A472-49EC-8922-B26602910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0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23B2A-E94A-45B3-9CCB-91225E549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A69BF5-82F4-4015-9AB2-EB66C9D12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629F0B-6B68-42D5-9D91-9C97D48B7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E893BD-1DDC-4E8C-9B90-47865F448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1737-6B7A-4F1A-A0AC-AB51447A3982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DF8A1-1025-481D-A84B-DA8BC12C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CDFF3E-2C4A-48D6-88AE-091EE17A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C27-A472-49EC-8922-B26602910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5C5A7-F66B-4918-BA5D-BF29B6EF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C0B959-9CC7-443A-83FB-78B07335D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566759-E0DC-4679-BFB8-5D6218F27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1737-6B7A-4F1A-A0AC-AB51447A3982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B0D04-0187-4743-AC7B-B7B6272AC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4CFE2A-7400-460B-B221-2F9EC5E68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B7C27-A472-49EC-8922-B26602910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C15F14-2A38-40E0-BABC-1F9BB7790733}"/>
              </a:ext>
            </a:extLst>
          </p:cNvPr>
          <p:cNvSpPr/>
          <p:nvPr/>
        </p:nvSpPr>
        <p:spPr>
          <a:xfrm>
            <a:off x="1981199" y="988563"/>
            <a:ext cx="8583561" cy="1938992"/>
          </a:xfrm>
          <a:prstGeom prst="rect">
            <a:avLst/>
          </a:prstGeom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разные, но мы – одно целое»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39C9CE-C7F7-4CA7-BA76-BE1544B75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0" b="95760" l="0" r="100000">
                        <a14:foregroundMark x1="5865" y1="34982" x2="5865" y2="34982"/>
                        <a14:foregroundMark x1="5767" y1="44876" x2="5767" y2="44876"/>
                        <a14:foregroundMark x1="5572" y1="59011" x2="5572" y2="59011"/>
                        <a14:foregroundMark x1="5474" y1="69965" x2="5474" y2="69965"/>
                        <a14:foregroundMark x1="11339" y1="69258" x2="11339" y2="69258"/>
                        <a14:foregroundMark x1="11632" y1="59011" x2="11926" y2="55830"/>
                        <a14:foregroundMark x1="11926" y1="50177" x2="11926" y2="50177"/>
                        <a14:foregroundMark x1="11926" y1="31095" x2="11926" y2="31095"/>
                        <a14:foregroundMark x1="12121" y1="37102" x2="12121" y2="37102"/>
                        <a14:foregroundMark x1="11241" y1="43110" x2="11241" y2="43110"/>
                        <a14:foregroundMark x1="25611" y1="76678" x2="25611" y2="76678"/>
                        <a14:foregroundMark x1="25611" y1="59717" x2="25611" y2="57951"/>
                        <a14:foregroundMark x1="25415" y1="42756" x2="25415" y2="42756"/>
                        <a14:foregroundMark x1="25318" y1="31095" x2="25318" y2="31095"/>
                        <a14:foregroundMark x1="18573" y1="37809" x2="18573" y2="37809"/>
                        <a14:foregroundMark x1="18475" y1="28269" x2="18475" y2="28269"/>
                        <a14:foregroundMark x1="18573" y1="64664" x2="18573" y2="66078"/>
                        <a14:foregroundMark x1="18964" y1="54770" x2="18964" y2="54770"/>
                        <a14:foregroundMark x1="32551" y1="75972" x2="32649" y2="73145"/>
                        <a14:foregroundMark x1="33040" y1="28975" x2="33040" y2="28975"/>
                        <a14:foregroundMark x1="41153" y1="73852" x2="41153" y2="73852"/>
                        <a14:foregroundMark x1="42522" y1="22968" x2="42522" y2="22968"/>
                        <a14:foregroundMark x1="42522" y1="65018" x2="42522" y2="65018"/>
                        <a14:foregroundMark x1="41740" y1="37102" x2="41740" y2="37102"/>
                        <a14:foregroundMark x1="43109" y1="49823" x2="43109" y2="49823"/>
                        <a14:foregroundMark x1="52199" y1="24735" x2="52199" y2="24735"/>
                        <a14:foregroundMark x1="75073" y1="36749" x2="75073" y2="36749"/>
                        <a14:foregroundMark x1="76149" y1="67845" x2="76149" y2="67845"/>
                        <a14:foregroundMark x1="75855" y1="46996" x2="75855" y2="46996"/>
                        <a14:foregroundMark x1="74487" y1="56890" x2="74487" y2="56890"/>
                        <a14:foregroundMark x1="77615" y1="54064" x2="77615" y2="54064"/>
                        <a14:foregroundMark x1="88563" y1="32155" x2="88563" y2="32155"/>
                        <a14:foregroundMark x1="75269" y1="27208" x2="75269" y2="27208"/>
                        <a14:foregroundMark x1="95210" y1="33922" x2="95210" y2="33922"/>
                        <a14:foregroundMark x1="95015" y1="43110" x2="95015" y2="43110"/>
                        <a14:foregroundMark x1="95406" y1="50177" x2="95406" y2="50177"/>
                        <a14:foregroundMark x1="95406" y1="61837" x2="95406" y2="61837"/>
                        <a14:foregroundMark x1="89443" y1="67845" x2="89443" y2="67845"/>
                        <a14:foregroundMark x1="88368" y1="55830" x2="88368" y2="55830"/>
                        <a14:foregroundMark x1="88563" y1="52297" x2="88563" y2="50883"/>
                        <a14:foregroundMark x1="88368" y1="39929" x2="88856" y2="39929"/>
                        <a14:foregroundMark x1="89932" y1="36042" x2="89932" y2="36042"/>
                        <a14:foregroundMark x1="73900" y1="26148" x2="73900" y2="26148"/>
                        <a14:foregroundMark x1="49365" y1="26855" x2="49365" y2="26855"/>
                        <a14:foregroundMark x1="49951" y1="17314" x2="49951" y2="17314"/>
                        <a14:foregroundMark x1="47996" y1="38869" x2="47996" y2="38869"/>
                        <a14:foregroundMark x1="48094" y1="28975" x2="48094" y2="28975"/>
                        <a14:foregroundMark x1="39687" y1="55124" x2="39687" y2="55124"/>
                        <a14:foregroundMark x1="40762" y1="45936" x2="40762" y2="45936"/>
                        <a14:foregroundMark x1="39785" y1="63958" x2="39785" y2="63958"/>
                        <a14:foregroundMark x1="41740" y1="60071" x2="41740" y2="60071"/>
                        <a14:foregroundMark x1="44379" y1="75972" x2="43891" y2="77032"/>
                        <a14:foregroundMark x1="41056" y1="83746" x2="41056" y2="83746"/>
                        <a14:foregroundMark x1="43109" y1="85159" x2="43109" y2="85159"/>
                        <a14:foregroundMark x1="46041" y1="59717" x2="46041" y2="59717"/>
                        <a14:foregroundMark x1="44673" y1="51943" x2="44673" y2="51943"/>
                        <a14:foregroundMark x1="44086" y1="61837" x2="44086" y2="61837"/>
                        <a14:foregroundMark x1="40860" y1="27208" x2="40860" y2="27208"/>
                        <a14:foregroundMark x1="40567" y1="24028" x2="40567" y2="24028"/>
                        <a14:foregroundMark x1="41349" y1="20141" x2="41349" y2="20141"/>
                        <a14:foregroundMark x1="43304" y1="20141" x2="43304" y2="20141"/>
                        <a14:foregroundMark x1="44966" y1="24735" x2="44966" y2="24735"/>
                        <a14:foregroundMark x1="4203" y1="65724" x2="4203" y2="65724"/>
                        <a14:foregroundMark x1="4692" y1="65724" x2="4692" y2="65724"/>
                        <a14:foregroundMark x1="5767" y1="66078" x2="5767" y2="66078"/>
                        <a14:foregroundMark x1="6354" y1="66078" x2="6354" y2="66078"/>
                        <a14:foregroundMark x1="3030" y1="51943" x2="3030" y2="51943"/>
                        <a14:foregroundMark x1="39198" y1="22261" x2="39198" y2="22261"/>
                        <a14:foregroundMark x1="91300" y1="67845" x2="91300" y2="67845"/>
                        <a14:foregroundMark x1="84457" y1="53710" x2="84457" y2="53710"/>
                        <a14:foregroundMark x1="79961" y1="51237" x2="79961" y2="51237"/>
                        <a14:foregroundMark x1="63832" y1="56184" x2="63832" y2="56184"/>
                        <a14:foregroundMark x1="23167" y1="73852" x2="23167" y2="73852"/>
                        <a14:foregroundMark x1="22972" y1="53710" x2="22972" y2="53710"/>
                        <a14:foregroundMark x1="28152" y1="52297" x2="28152" y2="52297"/>
                        <a14:foregroundMark x1="13881" y1="52297" x2="13881" y2="52297"/>
                        <a14:foregroundMark x1="10166" y1="34982" x2="10166" y2="34982"/>
                        <a14:foregroundMark x1="11535" y1="25088" x2="11535" y2="25088"/>
                        <a14:foregroundMark x1="10459" y1="25088" x2="10459" y2="25088"/>
                        <a14:foregroundMark x1="12903" y1="25795" x2="12903" y2="25795"/>
                        <a14:foregroundMark x1="8798" y1="53004" x2="8798" y2="53004"/>
                        <a14:foregroundMark x1="39687" y1="75972" x2="39687" y2="75972"/>
                        <a14:foregroundMark x1="43304" y1="71025" x2="43304" y2="71025"/>
                        <a14:foregroundMark x1="43109" y1="87633" x2="43109" y2="87633"/>
                        <a14:foregroundMark x1="39198" y1="30389" x2="39198" y2="30389"/>
                        <a14:foregroundMark x1="40274" y1="19081" x2="40274" y2="19081"/>
                        <a14:backgroundMark x1="9091" y1="42756" x2="9091" y2="42756"/>
                        <a14:backgroundMark x1="22287" y1="61837" x2="22287" y2="61837"/>
                        <a14:backgroundMark x1="29521" y1="67138" x2="29521" y2="67138"/>
                        <a14:backgroundMark x1="37048" y1="67845" x2="37048" y2="67845"/>
                        <a14:backgroundMark x1="38123" y1="43110" x2="38123" y2="43110"/>
                        <a14:backgroundMark x1="46139" y1="39929" x2="46139" y2="39929"/>
                        <a14:backgroundMark x1="46921" y1="45936" x2="46921" y2="45936"/>
                        <a14:backgroundMark x1="47801" y1="61837" x2="47801" y2="61837"/>
                        <a14:backgroundMark x1="56012" y1="62898" x2="56012" y2="62898"/>
                        <a14:backgroundMark x1="56109" y1="50883" x2="56109" y2="50883"/>
                        <a14:backgroundMark x1="46725" y1="68905" x2="46725" y2="68905"/>
                        <a14:backgroundMark x1="64614" y1="48763" x2="64614" y2="48763"/>
                        <a14:backgroundMark x1="64027" y1="67845" x2="64027" y2="67845"/>
                        <a14:backgroundMark x1="71750" y1="65724" x2="71750" y2="65724"/>
                        <a14:backgroundMark x1="72532" y1="45230" x2="72532" y2="45230"/>
                        <a14:backgroundMark x1="72336" y1="63251" x2="72336" y2="63251"/>
                        <a14:backgroundMark x1="78690" y1="41696" x2="78690" y2="41696"/>
                        <a14:backgroundMark x1="78886" y1="62898" x2="78886" y2="62898"/>
                        <a14:backgroundMark x1="85630" y1="61837" x2="85630" y2="61837"/>
                        <a14:backgroundMark x1="91691" y1="58657" x2="91691" y2="58657"/>
                        <a14:backgroundMark x1="8798" y1="36042" x2="8798" y2="36042"/>
                        <a14:backgroundMark x1="85337" y1="42049" x2="85337" y2="420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3962" y="3429000"/>
            <a:ext cx="97440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79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Читальный Зал</dc:creator>
  <cp:lastModifiedBy>Читальный Зал</cp:lastModifiedBy>
  <cp:revision>3</cp:revision>
  <dcterms:created xsi:type="dcterms:W3CDTF">2022-08-08T05:00:10Z</dcterms:created>
  <dcterms:modified xsi:type="dcterms:W3CDTF">2022-08-08T05:20:14Z</dcterms:modified>
</cp:coreProperties>
</file>